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70" r:id="rId4"/>
    <p:sldId id="269" r:id="rId5"/>
    <p:sldId id="268" r:id="rId6"/>
    <p:sldId id="258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3" r:id="rId1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9E86B-509F-4CA6-8290-4AFB6DBCEF9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14C4-E415-455C-9934-8C44DF76330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B14C4-E415-455C-9934-8C44DF763305}" type="slidenum">
              <a:rPr lang="et-EE" smtClean="0"/>
              <a:pPr/>
              <a:t>1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58533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32253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29753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31245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063868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58545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99220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31244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05516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22945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83260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72160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00136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69226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1279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40623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E28D2-D88F-4AC2-87EF-392EA65BB7EF}" type="datetimeFigureOut">
              <a:rPr lang="et-EE" smtClean="0"/>
              <a:pPr/>
              <a:t>14.05.2014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5D50E0-061E-45FD-9D7F-7AEE12E2FCF8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26661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237735"/>
            <a:ext cx="8915399" cy="2262781"/>
          </a:xfrm>
        </p:spPr>
        <p:txBody>
          <a:bodyPr>
            <a:normAutofit/>
          </a:bodyPr>
          <a:lstStyle/>
          <a:p>
            <a:r>
              <a:rPr lang="et-EE" dirty="0" smtClean="0"/>
              <a:t>Asendushooldus paremaks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447865"/>
            <a:ext cx="8915399" cy="1126283"/>
          </a:xfrm>
        </p:spPr>
        <p:txBody>
          <a:bodyPr>
            <a:normAutofit/>
          </a:bodyPr>
          <a:lstStyle/>
          <a:p>
            <a:r>
              <a:rPr lang="et-EE" sz="2800" dirty="0" smtClean="0"/>
              <a:t>Ulvar Kirs</a:t>
            </a:r>
          </a:p>
          <a:p>
            <a:endParaRPr lang="et-EE" sz="2800" dirty="0"/>
          </a:p>
        </p:txBody>
      </p:sp>
      <p:pic>
        <p:nvPicPr>
          <p:cNvPr id="4" name="Picture 3" descr="yen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02583" y="4176202"/>
            <a:ext cx="3761196" cy="226432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28816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err="1" smtClean="0"/>
              <a:t>Elluastumine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6731"/>
            <a:ext cx="8915400" cy="4441371"/>
          </a:xfrm>
        </p:spPr>
        <p:txBody>
          <a:bodyPr>
            <a:normAutofit lnSpcReduction="10000"/>
          </a:bodyPr>
          <a:lstStyle/>
          <a:p>
            <a:r>
              <a:rPr lang="et-EE" sz="2000" dirty="0" smtClean="0"/>
              <a:t>Koolis õppides, täisealise noore puhul võiks olla võimalus, elada väljaspool asenduskodu nt üüripind, tagasi tuleku võimalusega (kui õpib).</a:t>
            </a:r>
          </a:p>
          <a:p>
            <a:r>
              <a:rPr lang="et-EE" sz="2000" dirty="0" smtClean="0"/>
              <a:t>Peaks olema asenduskodu/kasupere poolne huvi noorega kontakti hoidmisel ellu astudes.</a:t>
            </a:r>
          </a:p>
          <a:p>
            <a:r>
              <a:rPr lang="et-EE" sz="2000" dirty="0" smtClean="0"/>
              <a:t>Võiks olla asenduskodu poolne toetuse võimalus elluastunud noorele (nt toiduabi vms).</a:t>
            </a:r>
          </a:p>
          <a:p>
            <a:pPr>
              <a:buNone/>
            </a:pPr>
            <a:endParaRPr lang="et-EE" sz="2000" dirty="0" smtClean="0"/>
          </a:p>
          <a:p>
            <a:pPr marL="0" indent="0">
              <a:buNone/>
            </a:pPr>
            <a:r>
              <a:rPr lang="et-EE" sz="2000" b="1" u="sng" dirty="0" smtClean="0">
                <a:solidFill>
                  <a:schemeClr val="tx1"/>
                </a:solidFill>
              </a:rPr>
              <a:t>Toetus</a:t>
            </a:r>
          </a:p>
          <a:p>
            <a:r>
              <a:rPr lang="et-EE" sz="2000" dirty="0" smtClean="0"/>
              <a:t>On noori, kes kes ei tea elluastumisetoetuse võimalusest.</a:t>
            </a:r>
          </a:p>
          <a:p>
            <a:r>
              <a:rPr lang="et-EE" sz="2000" dirty="0" smtClean="0"/>
              <a:t>Elluastumise toetus võiks olla u. 1000 eurot (nt. teenuste näol põhjendatud kulud)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="" xmlns:p14="http://schemas.microsoft.com/office/powerpoint/2010/main" val="159142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Noored emad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t-EE" sz="2000" dirty="0" smtClean="0"/>
              <a:t>Elluastunud noortele emadele toetus on vajalik</a:t>
            </a:r>
          </a:p>
          <a:p>
            <a:pPr lvl="1"/>
            <a:r>
              <a:rPr lang="et-EE" dirty="0" smtClean="0"/>
              <a:t>Puudub kogemus lapse ja iseendaga toimetulekuks</a:t>
            </a:r>
          </a:p>
          <a:p>
            <a:r>
              <a:rPr lang="et-EE" sz="2000" dirty="0" smtClean="0"/>
              <a:t>Peaks olema eraldi tugiprogramm noortele emadele</a:t>
            </a:r>
            <a:endParaRPr lang="et-EE" sz="2000" dirty="0"/>
          </a:p>
        </p:txBody>
      </p:sp>
    </p:spTree>
    <p:extLst>
      <p:ext uri="{BB962C8B-B14F-4D97-AF65-F5344CB8AC3E}">
        <p14:creationId xmlns="" xmlns:p14="http://schemas.microsoft.com/office/powerpoint/2010/main" val="84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Seminarid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t-EE" sz="2000" dirty="0" smtClean="0"/>
              <a:t>On vajalikud</a:t>
            </a:r>
          </a:p>
          <a:p>
            <a:r>
              <a:rPr lang="et-EE" sz="2000" dirty="0" smtClean="0"/>
              <a:t>Inspireerivad</a:t>
            </a:r>
          </a:p>
          <a:p>
            <a:r>
              <a:rPr lang="et-EE" sz="2000" dirty="0" smtClean="0"/>
              <a:t>Panevad mõtlema</a:t>
            </a:r>
          </a:p>
          <a:p>
            <a:r>
              <a:rPr lang="et-EE" sz="2000" dirty="0" smtClean="0"/>
              <a:t>Tekivad uued mõtted</a:t>
            </a:r>
          </a:p>
          <a:p>
            <a:r>
              <a:rPr lang="et-EE" sz="2000" dirty="0" smtClean="0"/>
              <a:t>Lihtsustavad toimetulekut elus</a:t>
            </a:r>
          </a:p>
          <a:p>
            <a:r>
              <a:rPr lang="et-EE" sz="2000" dirty="0" smtClean="0"/>
              <a:t>Abistavad töö leidmisel</a:t>
            </a:r>
            <a:endParaRPr lang="et-EE" sz="2000" dirty="0"/>
          </a:p>
        </p:txBody>
      </p:sp>
    </p:spTree>
    <p:extLst>
      <p:ext uri="{BB962C8B-B14F-4D97-AF65-F5344CB8AC3E}">
        <p14:creationId xmlns="" xmlns:p14="http://schemas.microsoft.com/office/powerpoint/2010/main" val="15926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Tugiisikuteenus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4999"/>
            <a:ext cx="6894422" cy="4182291"/>
          </a:xfrm>
        </p:spPr>
        <p:txBody>
          <a:bodyPr>
            <a:normAutofit/>
          </a:bodyPr>
          <a:lstStyle/>
          <a:p>
            <a:r>
              <a:rPr lang="et-EE" sz="2000" dirty="0" smtClean="0"/>
              <a:t>On vajalik</a:t>
            </a:r>
            <a:endParaRPr lang="et-EE" dirty="0" smtClean="0"/>
          </a:p>
          <a:p>
            <a:pPr lvl="1"/>
            <a:r>
              <a:rPr lang="et-EE" dirty="0" smtClean="0"/>
              <a:t>Kergem tööd leida</a:t>
            </a:r>
          </a:p>
          <a:p>
            <a:pPr lvl="1"/>
            <a:r>
              <a:rPr lang="et-EE" dirty="0" smtClean="0"/>
              <a:t>Uued kontaktid</a:t>
            </a:r>
          </a:p>
          <a:p>
            <a:pPr lvl="1"/>
            <a:r>
              <a:rPr lang="et-EE" dirty="0" smtClean="0"/>
              <a:t>Regulaarsed kohtumised</a:t>
            </a:r>
          </a:p>
          <a:p>
            <a:pPr lvl="1"/>
            <a:r>
              <a:rPr lang="et-EE" dirty="0" smtClean="0"/>
              <a:t>Aidanud eluga järje peale saada</a:t>
            </a:r>
          </a:p>
          <a:p>
            <a:pPr lvl="1"/>
            <a:r>
              <a:rPr lang="et-EE" dirty="0" smtClean="0"/>
              <a:t>Muudab elluastumist kergemaks</a:t>
            </a:r>
            <a:endParaRPr lang="et-EE" dirty="0"/>
          </a:p>
        </p:txBody>
      </p:sp>
    </p:spTree>
    <p:extLst>
      <p:ext uri="{BB962C8B-B14F-4D97-AF65-F5344CB8AC3E}">
        <p14:creationId xmlns="" xmlns:p14="http://schemas.microsoft.com/office/powerpoint/2010/main" val="22976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95" y="663298"/>
            <a:ext cx="6903771" cy="1400634"/>
          </a:xfrm>
        </p:spPr>
        <p:txBody>
          <a:bodyPr>
            <a:normAutofit fontScale="90000"/>
          </a:bodyPr>
          <a:lstStyle/>
          <a:p>
            <a:pPr algn="ctr"/>
            <a:r>
              <a:rPr lang="et-EE" sz="6000" dirty="0" smtClean="0"/>
              <a:t>Tänan kuulamast!</a:t>
            </a:r>
            <a:br>
              <a:rPr lang="et-EE" sz="6000" dirty="0" smtClean="0"/>
            </a:br>
            <a:endParaRPr lang="et-EE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395" y="2773680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sz="4400" dirty="0" smtClean="0"/>
          </a:p>
          <a:p>
            <a:pPr marL="0" indent="0" algn="ctr">
              <a:buNone/>
            </a:pPr>
            <a:endParaRPr lang="et-EE" sz="4400" dirty="0" smtClean="0"/>
          </a:p>
          <a:p>
            <a:pPr marL="0" indent="0" algn="ctr">
              <a:buNone/>
            </a:pPr>
            <a:r>
              <a:rPr lang="et-EE" sz="4400" dirty="0" smtClean="0"/>
              <a:t>www.yen.ee</a:t>
            </a:r>
            <a:endParaRPr lang="et-EE" sz="4400" dirty="0"/>
          </a:p>
        </p:txBody>
      </p:sp>
      <p:pic>
        <p:nvPicPr>
          <p:cNvPr id="4" name="Picture 3" descr="yen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4567" y="2195827"/>
            <a:ext cx="5076190" cy="3055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9133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Asenduskodu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000" b="1" u="sng" dirty="0" smtClean="0">
                <a:solidFill>
                  <a:schemeClr val="tx1"/>
                </a:solidFill>
              </a:rPr>
              <a:t>Plussid</a:t>
            </a:r>
          </a:p>
          <a:p>
            <a:r>
              <a:rPr lang="et-EE" sz="2000" dirty="0" smtClean="0"/>
              <a:t>Toit olemas, katus peakohal</a:t>
            </a:r>
          </a:p>
          <a:p>
            <a:r>
              <a:rPr lang="et-EE" sz="2000" dirty="0" smtClean="0"/>
              <a:t>Üksi toas olemine</a:t>
            </a:r>
          </a:p>
          <a:p>
            <a:r>
              <a:rPr lang="et-EE" sz="2000" dirty="0" smtClean="0"/>
              <a:t>Ühised väljasõidud</a:t>
            </a:r>
          </a:p>
          <a:p>
            <a:r>
              <a:rPr lang="et-EE" sz="2000" dirty="0" smtClean="0"/>
              <a:t>Ühised õhtud</a:t>
            </a:r>
          </a:p>
          <a:p>
            <a:r>
              <a:rPr lang="et-EE" sz="2000" dirty="0" smtClean="0"/>
              <a:t>Võimalus omandada praktilisi oskusi: </a:t>
            </a:r>
          </a:p>
          <a:p>
            <a:pPr lvl="1"/>
            <a:r>
              <a:rPr lang="et-EE" dirty="0" smtClean="0"/>
              <a:t>Koristamine graafiku alusel(vajadusel kasvataja aitab)</a:t>
            </a:r>
          </a:p>
          <a:p>
            <a:pPr lvl="1"/>
            <a:r>
              <a:rPr lang="et-EE" dirty="0" smtClean="0"/>
              <a:t>Söögitegemise võimalus</a:t>
            </a:r>
          </a:p>
          <a:p>
            <a:pPr lvl="1"/>
            <a:r>
              <a:rPr lang="et-EE" dirty="0" smtClean="0"/>
              <a:t>Võimalus teha aiatöid, kasvuhoones (kellel on)</a:t>
            </a:r>
          </a:p>
        </p:txBody>
      </p:sp>
    </p:spTree>
    <p:extLst>
      <p:ext uri="{BB962C8B-B14F-4D97-AF65-F5344CB8AC3E}">
        <p14:creationId xmlns="" xmlns:p14="http://schemas.microsoft.com/office/powerpoint/2010/main" val="10838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…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dirty="0"/>
              <a:t>Osadel kasvatajatel hea kontakt noortega</a:t>
            </a:r>
          </a:p>
          <a:p>
            <a:r>
              <a:rPr lang="et-EE" sz="2000" dirty="0" smtClean="0"/>
              <a:t>Usalduskasvataja/tugikasvataja</a:t>
            </a:r>
            <a:endParaRPr lang="et-EE" sz="2000" dirty="0"/>
          </a:p>
          <a:p>
            <a:r>
              <a:rPr lang="et-EE" sz="2000" dirty="0" smtClean="0"/>
              <a:t>Ellu astudes </a:t>
            </a:r>
            <a:r>
              <a:rPr lang="et-EE" sz="2000" dirty="0"/>
              <a:t>asenduskodu huvi püsimine</a:t>
            </a:r>
          </a:p>
          <a:p>
            <a:r>
              <a:rPr lang="et-EE" sz="2000" dirty="0"/>
              <a:t>KOV külastab ka </a:t>
            </a:r>
            <a:r>
              <a:rPr lang="et-EE" sz="2000" dirty="0" smtClean="0"/>
              <a:t>ellu astunud </a:t>
            </a:r>
            <a:r>
              <a:rPr lang="et-EE" sz="2000" dirty="0"/>
              <a:t>noort</a:t>
            </a:r>
          </a:p>
          <a:p>
            <a:r>
              <a:rPr lang="et-EE" sz="2000" dirty="0"/>
              <a:t>Osad kasvatajad püüavad noori veenda õpinguid jätkama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="" xmlns:p14="http://schemas.microsoft.com/office/powerpoint/2010/main" val="33395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…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859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t-EE" sz="2000" b="1" u="sng" dirty="0" smtClean="0">
                <a:solidFill>
                  <a:schemeClr val="tx1"/>
                </a:solidFill>
              </a:rPr>
              <a:t>Miinused</a:t>
            </a:r>
          </a:p>
          <a:p>
            <a:r>
              <a:rPr lang="et-EE" sz="2000" dirty="0" smtClean="0"/>
              <a:t>Kõikidel ei ole usalduskasvatajat, ühtse mudeli puudumine</a:t>
            </a:r>
          </a:p>
          <a:p>
            <a:r>
              <a:rPr lang="et-EE" sz="2000" dirty="0" smtClean="0"/>
              <a:t>Usalduskasvataja muutmise võimalus paljudel juhtudel puudub</a:t>
            </a:r>
          </a:p>
          <a:p>
            <a:r>
              <a:rPr lang="et-EE" sz="2000" dirty="0" smtClean="0"/>
              <a:t>Ebaprofessionaalsed kasvatajad</a:t>
            </a:r>
          </a:p>
          <a:p>
            <a:r>
              <a:rPr lang="et-EE" sz="2000" dirty="0" smtClean="0"/>
              <a:t>Süüa ei tehta koos, kasvataja ei aita (peab tegema keegi noor ise)</a:t>
            </a:r>
          </a:p>
          <a:p>
            <a:r>
              <a:rPr lang="et-EE" sz="2000" dirty="0" smtClean="0"/>
              <a:t>Mõned kasvatajad ei inspireeri lapsi</a:t>
            </a:r>
          </a:p>
          <a:p>
            <a:r>
              <a:rPr lang="et-EE" sz="2000" dirty="0" smtClean="0"/>
              <a:t>Ühise väljasõidu puhul ei osale kõik kasvatajad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="" xmlns:p14="http://schemas.microsoft.com/office/powerpoint/2010/main" val="36239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Kasvatajad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/>
          </a:bodyPr>
          <a:lstStyle/>
          <a:p>
            <a:r>
              <a:rPr lang="et-EE" sz="2000" dirty="0" smtClean="0"/>
              <a:t>Kõik kasvatajad ei sobi sellele tööle</a:t>
            </a:r>
          </a:p>
          <a:p>
            <a:r>
              <a:rPr lang="et-EE" sz="2000" dirty="0" smtClean="0"/>
              <a:t>Ebaprofessionaalsus(võrdlemine sh biol. vanematega, üleolevus, laiskus, põhimõtete pealesurumine)</a:t>
            </a:r>
          </a:p>
          <a:p>
            <a:r>
              <a:rPr lang="et-EE" sz="2000" dirty="0" smtClean="0"/>
              <a:t>Kasvatajale peaks töö meeldima</a:t>
            </a:r>
          </a:p>
          <a:p>
            <a:r>
              <a:rPr lang="et-EE" sz="2000" dirty="0" smtClean="0"/>
              <a:t>Oodatakse koju saamist</a:t>
            </a:r>
          </a:p>
          <a:p>
            <a:r>
              <a:rPr lang="et-EE" sz="2000" dirty="0" smtClean="0"/>
              <a:t>Lapsed/noored võiksid saada töötajate valikul kaasa rääkida</a:t>
            </a:r>
            <a:endParaRPr lang="et-EE" sz="2000" dirty="0"/>
          </a:p>
        </p:txBody>
      </p:sp>
    </p:spTree>
    <p:extLst>
      <p:ext uri="{BB962C8B-B14F-4D97-AF65-F5344CB8AC3E}">
        <p14:creationId xmlns="" xmlns:p14="http://schemas.microsoft.com/office/powerpoint/2010/main" val="387614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Rühmad/pered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/>
          <a:lstStyle/>
          <a:p>
            <a:r>
              <a:rPr lang="et-EE" sz="2000" dirty="0" smtClean="0"/>
              <a:t>Võimalus olla koos eakaaslastega (noortekodud, noortemajad)</a:t>
            </a:r>
          </a:p>
          <a:p>
            <a:r>
              <a:rPr lang="et-EE" sz="2000" dirty="0" smtClean="0"/>
              <a:t>Võimalus olla üksi või mitmekesi toas</a:t>
            </a:r>
          </a:p>
          <a:p>
            <a:r>
              <a:rPr lang="et-EE" sz="2000" dirty="0" smtClean="0"/>
              <a:t>Võiksid olla nö noorte rühmad (pered)/noortekodud, et eakaaslased saaksid koos olla.</a:t>
            </a:r>
          </a:p>
          <a:p>
            <a:r>
              <a:rPr lang="et-EE" sz="2000" dirty="0" smtClean="0"/>
              <a:t>Pered peaksid olema väiksemad (kuni 5 last)</a:t>
            </a:r>
          </a:p>
          <a:p>
            <a:r>
              <a:rPr lang="et-EE" sz="2000" dirty="0" smtClean="0"/>
              <a:t>Uute laste tuleku puhul kaasata ka peres olevad lapsed ja noored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="" xmlns:p14="http://schemas.microsoft.com/office/powerpoint/2010/main" val="7013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Kasupere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8354"/>
            <a:ext cx="8915400" cy="41542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2000" b="1" u="sng" dirty="0" smtClean="0">
                <a:solidFill>
                  <a:schemeClr val="tx1"/>
                </a:solidFill>
              </a:rPr>
              <a:t>Plussid</a:t>
            </a:r>
          </a:p>
          <a:p>
            <a:r>
              <a:rPr lang="et-EE" sz="2000" dirty="0" smtClean="0"/>
              <a:t>Oma pere, oma kodu</a:t>
            </a:r>
          </a:p>
          <a:p>
            <a:r>
              <a:rPr lang="et-EE" sz="2000" dirty="0" smtClean="0"/>
              <a:t>Üks perevanem, inimesed ei vahetu</a:t>
            </a:r>
          </a:p>
          <a:p>
            <a:pPr marL="0" indent="0">
              <a:buNone/>
            </a:pPr>
            <a:endParaRPr lang="et-EE" sz="2000" b="1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t-EE" sz="2000" b="1" u="sng" dirty="0" smtClean="0">
                <a:solidFill>
                  <a:schemeClr val="tx1"/>
                </a:solidFill>
              </a:rPr>
              <a:t>Miinused</a:t>
            </a:r>
            <a:endParaRPr lang="et-EE" sz="2000" dirty="0" smtClean="0"/>
          </a:p>
          <a:p>
            <a:r>
              <a:rPr lang="et-EE" sz="2000" dirty="0" smtClean="0"/>
              <a:t>Kõik pered ei sobi olema kasupered (lapse liikumine lastekodust kasuperre ja uuesti asenduskodusse)</a:t>
            </a:r>
          </a:p>
          <a:p>
            <a:endParaRPr lang="et-EE" sz="2000" dirty="0" smtClean="0"/>
          </a:p>
          <a:p>
            <a:endParaRPr lang="et-EE" sz="2000" dirty="0" smtClean="0"/>
          </a:p>
          <a:p>
            <a:pPr>
              <a:buNone/>
            </a:pPr>
            <a:r>
              <a:rPr lang="et-EE" sz="2000" dirty="0" smtClean="0"/>
              <a:t>* Kaasatud olid kasuperede kogemustega asenduskodusse tagasi liikunud noortega (3)</a:t>
            </a:r>
            <a:endParaRPr lang="et-EE" sz="2000" dirty="0"/>
          </a:p>
        </p:txBody>
      </p:sp>
    </p:spTree>
    <p:extLst>
      <p:ext uri="{BB962C8B-B14F-4D97-AF65-F5344CB8AC3E}">
        <p14:creationId xmlns="" xmlns:p14="http://schemas.microsoft.com/office/powerpoint/2010/main" val="2957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Raha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84947"/>
            <a:ext cx="8915400" cy="3777622"/>
          </a:xfrm>
        </p:spPr>
        <p:txBody>
          <a:bodyPr>
            <a:normAutofit/>
          </a:bodyPr>
          <a:lstStyle/>
          <a:p>
            <a:r>
              <a:rPr lang="et-EE" sz="2000" dirty="0" smtClean="0"/>
              <a:t>Võiks olla suurem toetus kõrgkoolis õppivatele noortele</a:t>
            </a:r>
          </a:p>
          <a:p>
            <a:r>
              <a:rPr lang="et-EE" sz="2000" dirty="0" smtClean="0"/>
              <a:t>Võiks olla suurem võimalus rahadega toimetamisel</a:t>
            </a:r>
          </a:p>
          <a:p>
            <a:r>
              <a:rPr lang="et-EE" sz="2000" dirty="0" smtClean="0"/>
              <a:t>Toetuste noortele asenduskoduti on erinevad, puudub ühtne mudel.</a:t>
            </a:r>
            <a:endParaRPr lang="et-EE" sz="2000" dirty="0"/>
          </a:p>
        </p:txBody>
      </p:sp>
    </p:spTree>
    <p:extLst>
      <p:ext uri="{BB962C8B-B14F-4D97-AF65-F5344CB8AC3E}">
        <p14:creationId xmlns="" xmlns:p14="http://schemas.microsoft.com/office/powerpoint/2010/main" val="42806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KOV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/>
          <a:lstStyle/>
          <a:p>
            <a:r>
              <a:rPr lang="et-EE" sz="2000" dirty="0" smtClean="0"/>
              <a:t>Noored ei tea </a:t>
            </a:r>
            <a:r>
              <a:rPr lang="et-EE" sz="2000" dirty="0" err="1" smtClean="0"/>
              <a:t>KOV-i</a:t>
            </a:r>
            <a:r>
              <a:rPr lang="et-EE" sz="2000" dirty="0" smtClean="0"/>
              <a:t> rolli ja ülesandeid.</a:t>
            </a:r>
          </a:p>
          <a:p>
            <a:r>
              <a:rPr lang="et-EE" sz="2000" dirty="0" smtClean="0"/>
              <a:t>KOV-iga suhtlemine on erinev:</a:t>
            </a:r>
          </a:p>
          <a:p>
            <a:pPr lvl="1"/>
            <a:r>
              <a:rPr lang="et-EE" sz="2000" dirty="0" smtClean="0"/>
              <a:t>Pole kohtunudki</a:t>
            </a:r>
          </a:p>
          <a:p>
            <a:pPr lvl="1"/>
            <a:r>
              <a:rPr lang="et-EE" sz="2000" dirty="0" err="1" smtClean="0"/>
              <a:t>Nähakese</a:t>
            </a:r>
            <a:r>
              <a:rPr lang="et-EE" sz="2000" dirty="0" smtClean="0"/>
              <a:t> ainult arenguvestlusel</a:t>
            </a:r>
          </a:p>
          <a:p>
            <a:pPr lvl="1"/>
            <a:r>
              <a:rPr lang="et-EE" sz="2000" dirty="0" smtClean="0"/>
              <a:t>Jõuludel saadetakse kommi</a:t>
            </a:r>
          </a:p>
          <a:p>
            <a:pPr lvl="1"/>
            <a:r>
              <a:rPr lang="et-EE" sz="2000" dirty="0" smtClean="0"/>
              <a:t>Kasvatajad suhtlevad</a:t>
            </a:r>
          </a:p>
          <a:p>
            <a:pPr lvl="1"/>
            <a:r>
              <a:rPr lang="et-EE" sz="2000" dirty="0" smtClean="0"/>
              <a:t>Aegajalt suheldakse</a:t>
            </a:r>
          </a:p>
          <a:p>
            <a:pPr lvl="1"/>
            <a:r>
              <a:rPr lang="et-EE" sz="2000" dirty="0" smtClean="0"/>
              <a:t>Aktiivne suhtlus (vähestel juhtudel)</a:t>
            </a:r>
            <a:endParaRPr lang="et-EE" sz="2000" dirty="0"/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="" xmlns:p14="http://schemas.microsoft.com/office/powerpoint/2010/main" val="4661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471</TotalTime>
  <Words>426</Words>
  <Application>Microsoft Office PowerPoint</Application>
  <PresentationFormat>Custom</PresentationFormat>
  <Paragraphs>95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Wisp</vt:lpstr>
      <vt:lpstr>Asendushooldus paremaks</vt:lpstr>
      <vt:lpstr>Asenduskodu</vt:lpstr>
      <vt:lpstr>…</vt:lpstr>
      <vt:lpstr>…</vt:lpstr>
      <vt:lpstr>Kasvatajad</vt:lpstr>
      <vt:lpstr>Rühmad/pered</vt:lpstr>
      <vt:lpstr>Kasupere</vt:lpstr>
      <vt:lpstr>Raha</vt:lpstr>
      <vt:lpstr>KOV</vt:lpstr>
      <vt:lpstr>Elluastumine</vt:lpstr>
      <vt:lpstr>Noored emad</vt:lpstr>
      <vt:lpstr>Seminarid</vt:lpstr>
      <vt:lpstr>Tugiisikuteenus</vt:lpstr>
      <vt:lpstr>Tänan kuulamast!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Ulvar ‫</dc:creator>
  <cp:lastModifiedBy>Kasutaja</cp:lastModifiedBy>
  <cp:revision>21</cp:revision>
  <dcterms:created xsi:type="dcterms:W3CDTF">2014-05-13T09:06:28Z</dcterms:created>
  <dcterms:modified xsi:type="dcterms:W3CDTF">2014-05-14T09:30:34Z</dcterms:modified>
</cp:coreProperties>
</file>